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74" r:id="rId6"/>
    <p:sldId id="260" r:id="rId7"/>
    <p:sldId id="263" r:id="rId8"/>
    <p:sldId id="264" r:id="rId9"/>
    <p:sldId id="265" r:id="rId10"/>
    <p:sldId id="275" r:id="rId11"/>
    <p:sldId id="266" r:id="rId12"/>
    <p:sldId id="267" r:id="rId13"/>
    <p:sldId id="268" r:id="rId14"/>
    <p:sldId id="271" r:id="rId15"/>
    <p:sldId id="277" r:id="rId16"/>
    <p:sldId id="269" r:id="rId17"/>
    <p:sldId id="270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60"/>
  </p:normalViewPr>
  <p:slideViewPr>
    <p:cSldViewPr>
      <p:cViewPr varScale="1">
        <p:scale>
          <a:sx n="69" d="100"/>
          <a:sy n="69" d="100"/>
        </p:scale>
        <p:origin x="141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DA3B3D-D244-4C07-AA0A-50E9A42EACB8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4E2E6E-631A-4A54-985A-FD9056B663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4561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Now add adrenaline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E2E6E-631A-4A54-985A-FD9056B6639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280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FB16D-9A5E-4CFA-9885-4798780A900E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C9EE3-DA03-4ADC-98F1-A5519DA92C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8081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FB16D-9A5E-4CFA-9885-4798780A900E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C9EE3-DA03-4ADC-98F1-A5519DA92C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388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FB16D-9A5E-4CFA-9885-4798780A900E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C9EE3-DA03-4ADC-98F1-A5519DA92C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8134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FB16D-9A5E-4CFA-9885-4798780A900E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C9EE3-DA03-4ADC-98F1-A5519DA92C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564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FB16D-9A5E-4CFA-9885-4798780A900E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C9EE3-DA03-4ADC-98F1-A5519DA92C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974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FB16D-9A5E-4CFA-9885-4798780A900E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C9EE3-DA03-4ADC-98F1-A5519DA92C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9207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FB16D-9A5E-4CFA-9885-4798780A900E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C9EE3-DA03-4ADC-98F1-A5519DA92C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918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FB16D-9A5E-4CFA-9885-4798780A900E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C9EE3-DA03-4ADC-98F1-A5519DA92C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9790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FB16D-9A5E-4CFA-9885-4798780A900E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C9EE3-DA03-4ADC-98F1-A5519DA92C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2636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FB16D-9A5E-4CFA-9885-4798780A900E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C9EE3-DA03-4ADC-98F1-A5519DA92C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681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FB16D-9A5E-4CFA-9885-4798780A900E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C9EE3-DA03-4ADC-98F1-A5519DA92C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0367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FB16D-9A5E-4CFA-9885-4798780A900E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DC9EE3-DA03-4ADC-98F1-A5519DA92C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4634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google.co.uk/url?sa=i&amp;rct=j&amp;q=&amp;esrc=s&amp;source=images&amp;cd=&amp;cad=rja&amp;uact=8&amp;ved=0ahUKEwjPvt-LjbTWAhWBKFAKHWtgCY0QjRwIBw&amp;url=http://www.nhs.uk/Livewell/getting-started-guides/Pages/getting-started-dancing.aspx&amp;psig=AFQjCNF_eiEkv6cbDpF1bWe_tfnC_5ro0Q&amp;ust=1506008517231399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jCocqIjrTWAhVDa1AKHdbjAacQjRwIBw&amp;url=http://www.kentwell.co.uk/events/costume-all/magic-weekend&amp;psig=AFQjCNGN8kr3Qx0ZIZdNCf5_ONa8WWy6Dg&amp;ust=1506008779561445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google.co.uk/url?sa=i&amp;rct=j&amp;q=&amp;esrc=s&amp;source=images&amp;cd=&amp;cad=rja&amp;uact=8&amp;ved=0ahUKEwjrvN_qirTWAhXOZFAKHal-DZ0QjRwIBw&amp;url=https://en-gb.facebook.com/&amp;psig=AFQjCNHooVwPxQlQcuPQX8yRt9P_U3jIkQ&amp;ust=1506007895039237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3888432" cy="2448272"/>
          </a:xfrm>
        </p:spPr>
        <p:txBody>
          <a:bodyPr>
            <a:normAutofit fontScale="90000"/>
          </a:bodyPr>
          <a:lstStyle/>
          <a:p>
            <a:r>
              <a:rPr lang="en-GB" sz="73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All About Worry</a:t>
            </a:r>
            <a:endParaRPr lang="en-GB" sz="73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4221088"/>
            <a:ext cx="4464496" cy="1752600"/>
          </a:xfrm>
        </p:spPr>
        <p:txBody>
          <a:bodyPr>
            <a:normAutofit/>
          </a:bodyPr>
          <a:lstStyle/>
          <a:p>
            <a:r>
              <a:rPr lang="en-GB" sz="26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and when it gets too much</a:t>
            </a:r>
            <a:endParaRPr lang="en-GB" sz="26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5" descr="Image result for dinosaur cartoon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42"/>
          <a:stretch/>
        </p:blipFill>
        <p:spPr bwMode="auto">
          <a:xfrm>
            <a:off x="5148064" y="764704"/>
            <a:ext cx="3672408" cy="50405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8264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Slow our heart down</a:t>
            </a:r>
            <a:endParaRPr lang="en-GB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Lets stop all that adrenalin – this will help calm </a:t>
            </a:r>
            <a:r>
              <a:rPr lang="en-GB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Dinobrain</a:t>
            </a:r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down</a:t>
            </a:r>
          </a:p>
          <a:p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The easiest way to slow the adrenalin is to slow your heart (not by much)</a:t>
            </a:r>
          </a:p>
          <a:p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We can do this by breathing slowly… </a:t>
            </a:r>
            <a:endParaRPr lang="en-GB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524" y="4518168"/>
            <a:ext cx="2736304" cy="1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Image result for blowing  bubble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523969"/>
            <a:ext cx="2710820" cy="18196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900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Happy thoughts</a:t>
            </a:r>
            <a:endParaRPr lang="en-GB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700808"/>
            <a:ext cx="5256584" cy="3816424"/>
          </a:xfrm>
        </p:spPr>
      </p:pic>
    </p:spTree>
    <p:extLst>
      <p:ext uri="{BB962C8B-B14F-4D97-AF65-F5344CB8AC3E}">
        <p14:creationId xmlns:p14="http://schemas.microsoft.com/office/powerpoint/2010/main" val="338331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Lets distract the </a:t>
            </a:r>
            <a:r>
              <a:rPr lang="en-GB" b="1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Dinobrain</a:t>
            </a:r>
            <a:endParaRPr lang="en-GB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988840"/>
            <a:ext cx="5904656" cy="3456384"/>
          </a:xfrm>
        </p:spPr>
      </p:pic>
    </p:spTree>
    <p:extLst>
      <p:ext uri="{BB962C8B-B14F-4D97-AF65-F5344CB8AC3E}">
        <p14:creationId xmlns:p14="http://schemas.microsoft.com/office/powerpoint/2010/main" val="169903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Do stuff</a:t>
            </a:r>
            <a:endParaRPr lang="en-GB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What’s your favourite thing to do?</a:t>
            </a:r>
          </a:p>
          <a:p>
            <a:pPr lvl="1"/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Dance </a:t>
            </a:r>
          </a:p>
          <a:p>
            <a:pPr lvl="1"/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Sing</a:t>
            </a:r>
          </a:p>
          <a:p>
            <a:pPr lvl="1"/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Play football</a:t>
            </a:r>
          </a:p>
          <a:p>
            <a:pPr lvl="1"/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Paint</a:t>
            </a:r>
          </a:p>
          <a:p>
            <a:pPr lvl="1"/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Draw</a:t>
            </a:r>
          </a:p>
          <a:p>
            <a:pPr lvl="1"/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Watch something funny on YouTube </a:t>
            </a:r>
          </a:p>
          <a:p>
            <a:pPr lvl="1"/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Make something funny for YouTube</a:t>
            </a:r>
            <a:endParaRPr lang="en-GB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AutoShape 2" descr="Image result for dance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157288"/>
            <a:ext cx="5076825" cy="241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533092"/>
            <a:ext cx="3774613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206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89248"/>
            <a:ext cx="504056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Tell someone</a:t>
            </a:r>
            <a:endParaRPr lang="en-GB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7259" y="2204864"/>
            <a:ext cx="8229600" cy="4248472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It’s a really good idea to tell someone you trust if you are worried about something</a:t>
            </a:r>
          </a:p>
          <a:p>
            <a:endParaRPr lang="en-GB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It’s ok to share with friends BUT it’s usually a good idea to let an adult know you are worried</a:t>
            </a:r>
          </a:p>
          <a:p>
            <a:endParaRPr lang="en-GB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Who could you talk to? (Mum, Dad, Step mum, Step dad, Sister, Brother, Auntie, Uncle, Grandma, Grandad, Teacher)</a:t>
            </a:r>
            <a:endParaRPr lang="en-GB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4" descr="Image result for child parent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32656"/>
            <a:ext cx="3318755" cy="16561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998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I can trick the </a:t>
            </a:r>
            <a:r>
              <a:rPr lang="en-GB" b="1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Dinobrain</a:t>
            </a:r>
            <a:endParaRPr lang="en-GB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5856" y="1600200"/>
            <a:ext cx="5410944" cy="4525963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We can change our thoughts which will fool the amygdala that there isn’t a problem</a:t>
            </a:r>
          </a:p>
          <a:p>
            <a:endParaRPr lang="en-GB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If we change the way we think about something it’s like magic…</a:t>
            </a:r>
            <a:endParaRPr lang="en-GB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 descr="Image result for dinosaur cartoon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42"/>
          <a:stretch/>
        </p:blipFill>
        <p:spPr bwMode="auto">
          <a:xfrm>
            <a:off x="827584" y="1628800"/>
            <a:ext cx="2097346" cy="20882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22" name="Picture 2" descr="Image result for magic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99" y="4077072"/>
            <a:ext cx="2088231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770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550" y="462863"/>
            <a:ext cx="8291264" cy="1858218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Everyone is different and so everyone needs to calm their </a:t>
            </a:r>
            <a:r>
              <a:rPr lang="en-GB" b="1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Dinobrain</a:t>
            </a:r>
            <a:r>
              <a:rPr lang="en-GB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differently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grpSp>
        <p:nvGrpSpPr>
          <p:cNvPr id="9" name="Group 8"/>
          <p:cNvGrpSpPr/>
          <p:nvPr/>
        </p:nvGrpSpPr>
        <p:grpSpPr>
          <a:xfrm>
            <a:off x="1911838" y="2289498"/>
            <a:ext cx="5328591" cy="4330987"/>
            <a:chOff x="1763689" y="2338373"/>
            <a:chExt cx="5092734" cy="4097834"/>
          </a:xfrm>
        </p:grpSpPr>
        <p:pic>
          <p:nvPicPr>
            <p:cNvPr id="5" name="Picture 4" descr="Image result for adult child talking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03" r="5545"/>
            <a:stretch/>
          </p:blipFill>
          <p:spPr bwMode="auto">
            <a:xfrm>
              <a:off x="1763867" y="2342068"/>
              <a:ext cx="2687782" cy="19989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Picture 5" descr="Image result for worry beads children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952273" y="4032503"/>
              <a:ext cx="2215120" cy="25922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Picture 6" descr="Image result for lavender rice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5978" y="2338373"/>
              <a:ext cx="2500445" cy="18827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Picture 7" descr="Image result for blowing  bubbles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5978" y="4221087"/>
              <a:ext cx="2500445" cy="221512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62420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Make a plan</a:t>
            </a:r>
            <a:endParaRPr lang="en-GB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100080"/>
              </p:ext>
            </p:extLst>
          </p:nvPr>
        </p:nvGraphicFramePr>
        <p:xfrm>
          <a:off x="457200" y="1600200"/>
          <a:ext cx="8229600" cy="3917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58516">
                <a:tc>
                  <a:txBody>
                    <a:bodyPr/>
                    <a:lstStyle/>
                    <a:p>
                      <a:r>
                        <a:rPr lang="en-GB" dirty="0" smtClean="0"/>
                        <a:t>What worries me.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How do I feel when I am worried.  What do I do?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8516">
                <a:tc>
                  <a:txBody>
                    <a:bodyPr/>
                    <a:lstStyle/>
                    <a:p>
                      <a:r>
                        <a:rPr lang="en-GB" dirty="0" smtClean="0"/>
                        <a:t>What can I do to feel calm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Who can help me.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591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3744416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A plan!</a:t>
            </a:r>
            <a:endParaRPr lang="en-GB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98884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I really worry about getting lost when I am driving</a:t>
            </a:r>
          </a:p>
          <a:p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I have a plan – I told my husband and he got me a sat </a:t>
            </a:r>
            <a:r>
              <a:rPr lang="en-GB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nav</a:t>
            </a:r>
            <a:endParaRPr lang="en-GB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Sometimes the sat </a:t>
            </a:r>
            <a:r>
              <a:rPr lang="en-GB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nav</a:t>
            </a:r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doesn’t work</a:t>
            </a:r>
          </a:p>
          <a:p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That’s ok because I can:</a:t>
            </a:r>
          </a:p>
          <a:p>
            <a:pPr lvl="1"/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ask for directions</a:t>
            </a:r>
          </a:p>
          <a:p>
            <a:pPr lvl="1"/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I can ring the place I was going</a:t>
            </a:r>
          </a:p>
          <a:p>
            <a:pPr lvl="1"/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I can pull over and go and get a coffee</a:t>
            </a:r>
          </a:p>
          <a:p>
            <a:pPr lvl="1"/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I won’t stay lost. I don’t need to worry 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88641"/>
            <a:ext cx="1584176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Image result for dinosaur cartoo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88641"/>
            <a:ext cx="1572394" cy="15841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055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Why do I worry?</a:t>
            </a:r>
            <a:endParaRPr lang="en-GB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245" y="1988840"/>
            <a:ext cx="8229600" cy="4525963"/>
          </a:xfrm>
        </p:spPr>
        <p:txBody>
          <a:bodyPr/>
          <a:lstStyle/>
          <a:p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Everybody worries</a:t>
            </a:r>
          </a:p>
          <a:p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We are designed to worry!</a:t>
            </a:r>
          </a:p>
          <a:p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Worry keeps us safe!</a:t>
            </a:r>
          </a:p>
          <a:p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Worry is a way for us to work out if something is dangerous or risky</a:t>
            </a:r>
          </a:p>
          <a:p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Being worried about things is normal</a:t>
            </a:r>
          </a:p>
          <a:p>
            <a:endParaRPr lang="en-GB" dirty="0"/>
          </a:p>
        </p:txBody>
      </p:sp>
      <p:pic>
        <p:nvPicPr>
          <p:cNvPr id="5" name="Picture 4" descr="Image result for worry child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23" r="9685"/>
          <a:stretch/>
        </p:blipFill>
        <p:spPr bwMode="auto">
          <a:xfrm>
            <a:off x="6372200" y="808118"/>
            <a:ext cx="2376264" cy="19008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352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pPr algn="l"/>
            <a:r>
              <a:rPr lang="en-GB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But…</a:t>
            </a:r>
            <a:endParaRPr lang="en-GB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1777"/>
            <a:ext cx="8229600" cy="4525963"/>
          </a:xfrm>
        </p:spPr>
        <p:txBody>
          <a:bodyPr/>
          <a:lstStyle/>
          <a:p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Sometimes worry can make us upset </a:t>
            </a:r>
          </a:p>
          <a:p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Sometimes it stops us from doing something</a:t>
            </a:r>
          </a:p>
          <a:p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Sometimes we don’t know what to do when we are worried about something</a:t>
            </a:r>
          </a:p>
          <a:p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Sometimes we have too many worries and it gets too much!</a:t>
            </a:r>
          </a:p>
        </p:txBody>
      </p:sp>
      <p:pic>
        <p:nvPicPr>
          <p:cNvPr id="5" name="Picture 4" descr="Image result for worry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725144"/>
            <a:ext cx="2160240" cy="18722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693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pPr algn="l"/>
            <a:r>
              <a:rPr lang="en-GB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Today</a:t>
            </a:r>
            <a:endParaRPr lang="en-GB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We are going to learn about what happens to our brains and bodies when we worry</a:t>
            </a:r>
          </a:p>
          <a:p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We are going to learn and practice some ways to helps us feel calm when we worry</a:t>
            </a:r>
          </a:p>
          <a:p>
            <a:endParaRPr lang="en-GB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00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19671"/>
            <a:ext cx="3970784" cy="2074242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How do I know when I am worried?</a:t>
            </a:r>
            <a:endParaRPr lang="en-GB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848" y="2204864"/>
            <a:ext cx="8229600" cy="4353347"/>
          </a:xfrm>
        </p:spPr>
        <p:txBody>
          <a:bodyPr/>
          <a:lstStyle/>
          <a:p>
            <a:pPr algn="ctr"/>
            <a:endParaRPr lang="en-GB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/>
            <a:endParaRPr lang="en-GB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What does worry feel like?</a:t>
            </a:r>
          </a:p>
          <a:p>
            <a:pPr algn="ctr"/>
            <a:endParaRPr lang="en-GB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What behaviour might I have when I am worried?</a:t>
            </a:r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pic>
        <p:nvPicPr>
          <p:cNvPr id="5" name="Picture 4" descr="Image result for worry chil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04664"/>
            <a:ext cx="4032448" cy="23042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574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4873661" cy="1143000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There is a dinosaur in my brain!</a:t>
            </a:r>
            <a:endParaRPr lang="en-GB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204864"/>
            <a:ext cx="5050904" cy="4414214"/>
          </a:xfrm>
        </p:spPr>
        <p:txBody>
          <a:bodyPr>
            <a:normAutofit fontScale="92500"/>
          </a:bodyPr>
          <a:lstStyle/>
          <a:p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There is a very old part of our brain called the amygdala</a:t>
            </a:r>
          </a:p>
          <a:p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Its so old it’s prehistoric  </a:t>
            </a:r>
          </a:p>
          <a:p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It’s the bit of our brains that keeps us alive</a:t>
            </a:r>
          </a:p>
          <a:p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It’s the bit that helps us stay safe</a:t>
            </a:r>
            <a:endParaRPr lang="en-GB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4" descr="Image result for amygdal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908720"/>
            <a:ext cx="2933700" cy="223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Image result for dinosaur cartoo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429000"/>
            <a:ext cx="2933700" cy="26733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249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51104" cy="1143000"/>
          </a:xfrm>
        </p:spPr>
        <p:txBody>
          <a:bodyPr>
            <a:normAutofit/>
          </a:bodyPr>
          <a:lstStyle/>
          <a:p>
            <a:pPr algn="l"/>
            <a:r>
              <a:rPr lang="en-GB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The </a:t>
            </a:r>
            <a:r>
              <a:rPr lang="en-GB" b="1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Dinobrain</a:t>
            </a:r>
            <a:r>
              <a:rPr lang="en-GB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wakes up!</a:t>
            </a:r>
            <a:endParaRPr lang="en-GB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The amygdala (</a:t>
            </a:r>
            <a:r>
              <a:rPr lang="en-GB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Dinobrain</a:t>
            </a:r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) decides it needs to save your life….</a:t>
            </a:r>
          </a:p>
          <a:p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It sends a hormone called adrenaline round your body… really, really, fast (so your heart goes even faster!)</a:t>
            </a:r>
          </a:p>
          <a:p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This fuels your muscles… this means the front of your brain (the super evolved human bit) can decide what to do…</a:t>
            </a:r>
          </a:p>
          <a:p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Hide, run away or fight what ever is worrying you</a:t>
            </a:r>
            <a:endParaRPr lang="en-GB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00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Not always a good thing!</a:t>
            </a:r>
            <a:endParaRPr lang="en-GB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25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Oops … your amygdala (</a:t>
            </a:r>
            <a:r>
              <a:rPr lang="en-GB" sz="2500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Dinobrain</a:t>
            </a:r>
            <a:r>
              <a:rPr lang="en-GB" sz="25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) is very old and a bit basic</a:t>
            </a:r>
          </a:p>
          <a:p>
            <a:r>
              <a:rPr lang="en-GB" sz="25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It thinks you need to sort out a sabre cat or a mammoth charging at you…when actually you might be worried about something like:</a:t>
            </a:r>
          </a:p>
          <a:p>
            <a:pPr lvl="1"/>
            <a:r>
              <a:rPr lang="en-GB" sz="25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Going to a new place</a:t>
            </a:r>
          </a:p>
          <a:p>
            <a:pPr lvl="1"/>
            <a:r>
              <a:rPr lang="en-GB" sz="25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Meeting new people</a:t>
            </a:r>
          </a:p>
          <a:p>
            <a:pPr lvl="1"/>
            <a:r>
              <a:rPr lang="en-GB" sz="25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The number of likes you have on </a:t>
            </a:r>
            <a:r>
              <a:rPr lang="en-GB" sz="2500" dirty="0">
                <a:solidFill>
                  <a:srgbClr val="002060"/>
                </a:solidFill>
                <a:latin typeface="Comic Sans MS" panose="030F0702030302020204" pitchFamily="66" charset="0"/>
              </a:rPr>
              <a:t>F</a:t>
            </a:r>
            <a:r>
              <a:rPr lang="en-GB" sz="25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acebook</a:t>
            </a:r>
          </a:p>
          <a:p>
            <a:r>
              <a:rPr lang="en-GB" sz="25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Sometimes it takes over from the front of your brain (the clever thinking bit) and </a:t>
            </a:r>
            <a:r>
              <a:rPr lang="en-GB" sz="2500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Dinobrain</a:t>
            </a:r>
            <a:r>
              <a:rPr lang="en-GB" sz="25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is not that clever at making decisions</a:t>
            </a:r>
            <a:endParaRPr lang="en-GB" sz="25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AutoShape 2" descr="Image result for facebook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8" name="Picture 4" descr="Image result for facebook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7659" y="332656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404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What can I do to calm the </a:t>
            </a:r>
            <a:r>
              <a:rPr lang="en-GB" b="1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Dinobrain</a:t>
            </a:r>
            <a:r>
              <a:rPr lang="en-GB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down?</a:t>
            </a:r>
            <a:endParaRPr lang="en-GB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42093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We need to make sure </a:t>
            </a:r>
            <a:r>
              <a:rPr lang="en-GB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Dinobrain</a:t>
            </a:r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doesn’t take over from our clever thinking brain.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 descr="Image result for dinosaur cartoo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338452"/>
            <a:ext cx="2482602" cy="2549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578347"/>
            <a:ext cx="2560286" cy="2154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015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673</Words>
  <Application>Microsoft Office PowerPoint</Application>
  <PresentationFormat>On-screen Show (4:3)</PresentationFormat>
  <Paragraphs>83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Comic Sans MS</vt:lpstr>
      <vt:lpstr>Office Theme</vt:lpstr>
      <vt:lpstr>All About Worry</vt:lpstr>
      <vt:lpstr>Why do I worry?</vt:lpstr>
      <vt:lpstr>But…</vt:lpstr>
      <vt:lpstr>Today</vt:lpstr>
      <vt:lpstr>How do I know when I am worried?</vt:lpstr>
      <vt:lpstr>There is a dinosaur in my brain!</vt:lpstr>
      <vt:lpstr>The Dinobrain wakes up!</vt:lpstr>
      <vt:lpstr>Not always a good thing!</vt:lpstr>
      <vt:lpstr>What can I do to calm the Dinobrain down?</vt:lpstr>
      <vt:lpstr>Slow our heart down</vt:lpstr>
      <vt:lpstr>Happy thoughts</vt:lpstr>
      <vt:lpstr>Lets distract the Dinobrain</vt:lpstr>
      <vt:lpstr>Do stuff</vt:lpstr>
      <vt:lpstr>Tell someone</vt:lpstr>
      <vt:lpstr>I can trick the Dinobrain</vt:lpstr>
      <vt:lpstr>Everyone is different and so everyone needs to calm their Dinobrain differently </vt:lpstr>
      <vt:lpstr>Make a plan</vt:lpstr>
      <vt:lpstr>A plan!</vt:lpstr>
    </vt:vector>
  </TitlesOfParts>
  <Company>Wakefield MDC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 about worry</dc:title>
  <dc:creator>Keegan, Angela</dc:creator>
  <cp:lastModifiedBy>Amanda G Fowles</cp:lastModifiedBy>
  <cp:revision>24</cp:revision>
  <dcterms:created xsi:type="dcterms:W3CDTF">2017-06-22T17:56:06Z</dcterms:created>
  <dcterms:modified xsi:type="dcterms:W3CDTF">2021-01-07T17:36:58Z</dcterms:modified>
</cp:coreProperties>
</file>